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1"/>
    <p:sldMasterId id="2147483685" r:id="rId2"/>
  </p:sldMasterIdLst>
  <p:notesMasterIdLst>
    <p:notesMasterId r:id="rId11"/>
  </p:notesMasterIdLst>
  <p:sldIdLst>
    <p:sldId id="256" r:id="rId3"/>
    <p:sldId id="261" r:id="rId4"/>
    <p:sldId id="257" r:id="rId5"/>
    <p:sldId id="264" r:id="rId6"/>
    <p:sldId id="258" r:id="rId7"/>
    <p:sldId id="265" r:id="rId8"/>
    <p:sldId id="259" r:id="rId9"/>
    <p:sldId id="266" r:id="rId10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6" autoAdjust="0"/>
    <p:restoredTop sz="94649" autoAdjust="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0AF4FA66-75C3-471C-8E70-F3465C9B5B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8307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C898DD22-596A-4090-9A9B-BCA835C1C1EA}" type="slidenum">
              <a:rPr lang="en-US" altLang="en-US" smtClean="0">
                <a:latin typeface="Times New Roman" pitchFamily="18" charset="0"/>
              </a:rPr>
              <a:pPr eaLnBrk="1" hangingPunct="1"/>
              <a:t>1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8F2EBE41-BFB7-4994-AB31-83F2D45064E7}" type="slidenum">
              <a:rPr lang="en-US" altLang="en-US" smtClean="0">
                <a:latin typeface="Times New Roman" pitchFamily="18" charset="0"/>
              </a:rPr>
              <a:pPr eaLnBrk="1" hangingPunct="1"/>
              <a:t>2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242CA9B-496E-4FE4-B5E3-1B535DEE9BA6}" type="slidenum">
              <a:rPr lang="en-US" altLang="en-US" smtClean="0">
                <a:latin typeface="Times New Roman" pitchFamily="18" charset="0"/>
              </a:rPr>
              <a:pPr eaLnBrk="1" hangingPunct="1"/>
              <a:t>3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8F2EBE41-BFB7-4994-AB31-83F2D45064E7}" type="slidenum">
              <a:rPr lang="en-US" altLang="en-US" smtClean="0">
                <a:latin typeface="Times New Roman" pitchFamily="18" charset="0"/>
              </a:rPr>
              <a:pPr eaLnBrk="1" hangingPunct="1"/>
              <a:t>4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9F8797D3-677E-4207-9668-CCEC9B242FC7}" type="slidenum">
              <a:rPr lang="en-US" altLang="en-US" smtClean="0">
                <a:latin typeface="Times New Roman" pitchFamily="18" charset="0"/>
              </a:rPr>
              <a:pPr eaLnBrk="1" hangingPunct="1"/>
              <a:t>5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8F2EBE41-BFB7-4994-AB31-83F2D45064E7}" type="slidenum">
              <a:rPr lang="en-US" altLang="en-US" smtClean="0">
                <a:latin typeface="Times New Roman" pitchFamily="18" charset="0"/>
              </a:rPr>
              <a:pPr eaLnBrk="1" hangingPunct="1"/>
              <a:t>6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11D0352E-7A19-42F7-AB8C-DF6CCF683B7C}" type="slidenum">
              <a:rPr lang="en-US" altLang="en-US" smtClean="0">
                <a:latin typeface="Times New Roman" pitchFamily="18" charset="0"/>
              </a:rPr>
              <a:pPr eaLnBrk="1" hangingPunct="1"/>
              <a:t>7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8F2EBE41-BFB7-4994-AB31-83F2D45064E7}" type="slidenum">
              <a:rPr lang="en-US" altLang="en-US" smtClean="0">
                <a:latin typeface="Times New Roman" pitchFamily="18" charset="0"/>
              </a:rPr>
              <a:pPr eaLnBrk="1" hangingPunct="1"/>
              <a:t>8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946164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86269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4788"/>
            <a:ext cx="2057400" cy="438983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5614" y="204788"/>
            <a:ext cx="6021387" cy="438983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042506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257759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90069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04543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31907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90161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35121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06798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46222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736731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33444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5614" y="204788"/>
            <a:ext cx="8226425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grpSp>
        <p:nvGrpSpPr>
          <p:cNvPr id="1027" name="Group 2"/>
          <p:cNvGrpSpPr>
            <a:grpSpLocks/>
          </p:cNvGrpSpPr>
          <p:nvPr/>
        </p:nvGrpSpPr>
        <p:grpSpPr bwMode="auto">
          <a:xfrm>
            <a:off x="1" y="0"/>
            <a:ext cx="9142413" cy="5142310"/>
            <a:chOff x="0" y="0"/>
            <a:chExt cx="5759" cy="4319"/>
          </a:xfrm>
        </p:grpSpPr>
        <p:sp>
          <p:nvSpPr>
            <p:cNvPr id="4" name="Freeform 3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grpSp>
          <p:nvGrpSpPr>
            <p:cNvPr id="1031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6" name="Freeform 5"/>
              <p:cNvSpPr>
                <a:spLocks/>
              </p:cNvSpPr>
              <p:nvPr/>
            </p:nvSpPr>
            <p:spPr bwMode="hidden">
              <a:xfrm>
                <a:off x="1" y="104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0" y="3988"/>
                <a:ext cx="5758" cy="4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665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364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105"/>
                <a:ext cx="5758" cy="31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64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433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09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77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394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28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17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2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186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72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841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943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grpSp>
            <p:nvGrpSpPr>
              <p:cNvPr id="1057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3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4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5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6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7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8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9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0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1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2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3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4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5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6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7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1058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1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2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1059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2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3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4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5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6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7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8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9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0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sp>
            <p:nvSpPr>
              <p:cNvPr id="34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5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6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7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8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6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9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0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1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</p:grpSp>
      <p:sp>
        <p:nvSpPr>
          <p:cNvPr id="68" name="Text Box 70"/>
          <p:cNvSpPr txBox="1">
            <a:spLocks noChangeArrowheads="1"/>
          </p:cNvSpPr>
          <p:nvPr/>
        </p:nvSpPr>
        <p:spPr bwMode="auto">
          <a:xfrm>
            <a:off x="3048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- Testimony Publication</a:t>
            </a:r>
            <a:endParaRPr lang="zh-CN" altLang="en-US" sz="1200" dirty="0">
              <a:ea typeface="宋体" charset="-122"/>
            </a:endParaRPr>
          </a:p>
        </p:txBody>
      </p:sp>
      <p:sp>
        <p:nvSpPr>
          <p:cNvPr id="69" name="Text Box 71"/>
          <p:cNvSpPr txBox="1">
            <a:spLocks noChangeArrowheads="1"/>
          </p:cNvSpPr>
          <p:nvPr/>
        </p:nvSpPr>
        <p:spPr bwMode="auto">
          <a:xfrm>
            <a:off x="6308726" y="4766073"/>
            <a:ext cx="26066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基 督 徒 聚 會</a:t>
            </a:r>
            <a:endParaRPr lang="zh-CN" altLang="en-US" sz="1200" dirty="0"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latin typeface="+mn-lt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9351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1" r:id="rId1"/>
    <p:sldLayoutId id="2147483700" r:id="rId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0" y="742950"/>
            <a:ext cx="9144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2800">
              <a:latin typeface="Times New Roman" pitchFamily="18" charset="0"/>
              <a:ea typeface="標楷體" pitchFamily="65" charset="-120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857251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我想我家鄉在那邊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Oh, think of the home over there, </a:t>
            </a:r>
            <a:endParaRPr lang="en-US" altLang="en-US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在裏面充滿了光燦爛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By the side of the river of light,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在那邊無痛苦無辛酸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Where the saints, all immortal and fair, </a:t>
            </a:r>
            <a:endParaRPr lang="en-US" altLang="en-US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一切又喜樂又平安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Are robed in their garments of white.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50"/>
            <a:ext cx="9144000" cy="6858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altLang="en-US" sz="2800" b="1" dirty="0">
                <a:latin typeface="Arial Narrow" pitchFamily="34" charset="0"/>
                <a:ea typeface="標楷體" pitchFamily="65" charset="-120"/>
                <a:cs typeface="Arial" charset="0"/>
              </a:rPr>
              <a:t>H528</a:t>
            </a:r>
            <a:r>
              <a:rPr lang="en-US" altLang="en-US" sz="2600" b="1" i="1" dirty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Arial" charset="0"/>
              </a:rPr>
              <a:t>  </a:t>
            </a:r>
            <a:r>
              <a:rPr lang="en-US" altLang="en-US" sz="2600" b="1" dirty="0" err="1">
                <a:latin typeface="Microsoft JhengHei" panose="020B0604030504040204" pitchFamily="34" charset="-120"/>
                <a:ea typeface="Microsoft JhengHei" panose="020B0604030504040204" pitchFamily="34" charset="-120"/>
                <a:cs typeface="Arial" charset="0"/>
              </a:rPr>
              <a:t>我想我家鄉在那邊</a:t>
            </a:r>
            <a:r>
              <a:rPr lang="en-US" altLang="en-US" sz="2600" b="1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en-US" altLang="en-US" sz="2600" b="1" i="1" dirty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rPr>
            </a:br>
            <a:r>
              <a:rPr lang="en-US" altLang="en-US" sz="2400" dirty="0">
                <a:latin typeface="Arial Narrow" pitchFamily="34" charset="0"/>
                <a:ea typeface="標楷體" pitchFamily="65" charset="-120"/>
              </a:rPr>
              <a:t>OH THINK OF THE HOME OVER THERE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(1/4)</a:t>
            </a:r>
            <a:endParaRPr lang="en-US" altLang="en-US" sz="2400" dirty="0">
              <a:latin typeface="Arial Narrow" pitchFamily="34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標楷體" pitchFamily="65" charset="-120"/>
              </a:rPr>
              <a:t>H528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標楷體" pitchFamily="65" charset="-120"/>
              </a:rPr>
              <a:t>1/4,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標楷體" pitchFamily="65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標楷體" pitchFamily="65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在那邊，在那邊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Over there, over there, </a:t>
            </a:r>
            <a:endParaRPr lang="en-US" altLang="en-US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我想我家鄉在那邊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Oh, think of the home over there;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在那邊，在那邊，在那邊</a:t>
            </a:r>
            <a:r>
              <a:rPr lang="en-US" altLang="en-US" sz="3200" dirty="0">
                <a:ea typeface="標楷體" pitchFamily="65" charset="-120"/>
              </a:rPr>
              <a:t>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Over there, over there, over there, </a:t>
            </a:r>
            <a:endParaRPr lang="en-US" altLang="en-US" sz="3200" dirty="0"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我想我家鄉在那邊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Oh, think of the home over there.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標楷體" pitchFamily="65" charset="-120"/>
              </a:rPr>
              <a:t>H528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標楷體" pitchFamily="65" charset="-120"/>
              </a:rPr>
              <a:t>2/4,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標楷體" pitchFamily="65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我想神羔羊在那邊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Oh, think of the friends over there, </a:t>
            </a:r>
            <a:endParaRPr lang="en-US" altLang="en-US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我羨慕能與祂面對面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Who before us the journey have trod;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祂帶領我來到活水泉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Of the songs that they breathe on the air, </a:t>
            </a:r>
            <a:endParaRPr lang="en-US" altLang="en-US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使我享安息永新鮮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In their home in the palace of God.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標楷體" pitchFamily="65" charset="-120"/>
              </a:rPr>
              <a:t>H528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標楷體" pitchFamily="65" charset="-120"/>
              </a:rPr>
              <a:t>2/4,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標楷體" pitchFamily="65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標楷體" pitchFamily="65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在那邊，在那邊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Over there, over there, </a:t>
            </a:r>
            <a:endParaRPr lang="en-US" altLang="en-US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我想我家鄉在那邊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Oh, think of the home over there;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在那邊，在那邊，在那邊</a:t>
            </a:r>
            <a:r>
              <a:rPr lang="en-US" altLang="en-US" sz="3200" dirty="0">
                <a:ea typeface="標楷體" pitchFamily="65" charset="-120"/>
              </a:rPr>
              <a:t>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Over there, over there, over there, </a:t>
            </a:r>
            <a:endParaRPr lang="en-US" altLang="en-US" sz="3200" dirty="0"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我想我家鄉在那邊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Oh, think of the home over there.</a:t>
            </a:r>
          </a:p>
        </p:txBody>
      </p:sp>
    </p:spTree>
    <p:extLst>
      <p:ext uri="{BB962C8B-B14F-4D97-AF65-F5344CB8AC3E}">
        <p14:creationId xmlns:p14="http://schemas.microsoft.com/office/powerpoint/2010/main" val="38855844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標楷體" pitchFamily="65" charset="-120"/>
              </a:rPr>
              <a:t>H528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標楷體" pitchFamily="65" charset="-120"/>
              </a:rPr>
              <a:t>3/4,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標楷體" pitchFamily="65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我想我天父在那邊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My Savior is now over there; </a:t>
            </a:r>
            <a:endParaRPr lang="en-US" altLang="en-US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我盼望能生活祂面前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There my kindred and friends are at rest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祂安慰必擦乾我淚眼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Then away from my sorrow and care,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使我享快樂永甘甜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Let me fly to the land of the blest.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標楷體" pitchFamily="65" charset="-120"/>
              </a:rPr>
              <a:t>H528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標楷體" pitchFamily="65" charset="-120"/>
              </a:rPr>
              <a:t>3/4,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標楷體" pitchFamily="65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標楷體" pitchFamily="65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在那邊，在那邊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Over there, over there, </a:t>
            </a:r>
            <a:endParaRPr lang="en-US" altLang="en-US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我想我家鄉在那邊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Oh, think of the home over there;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在那邊，在那邊，在那邊</a:t>
            </a:r>
            <a:r>
              <a:rPr lang="en-US" altLang="en-US" sz="3200" dirty="0">
                <a:ea typeface="標楷體" pitchFamily="65" charset="-120"/>
              </a:rPr>
              <a:t>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Over there, over there, over there, </a:t>
            </a:r>
            <a:endParaRPr lang="en-US" altLang="en-US" sz="3200" dirty="0"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我想我家鄉在那邊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Oh, think of the home over there.</a:t>
            </a:r>
          </a:p>
        </p:txBody>
      </p:sp>
    </p:spTree>
    <p:extLst>
      <p:ext uri="{BB962C8B-B14F-4D97-AF65-F5344CB8AC3E}">
        <p14:creationId xmlns:p14="http://schemas.microsoft.com/office/powerpoint/2010/main" val="19093328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32172"/>
            <a:ext cx="9144000" cy="42934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標楷體" pitchFamily="65" charset="-120"/>
              </a:rPr>
              <a:t>H528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標楷體" pitchFamily="65" charset="-120"/>
              </a:rPr>
              <a:t>4/4,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標楷體" pitchFamily="65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我想眾聖徒在那邊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 </a:t>
            </a: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I’ll soon be at home over there, </a:t>
            </a:r>
            <a:endParaRPr lang="en-US" altLang="en-US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許多人都是我所記念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For the end of my journey I see.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我祈求與他們再會面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Many dear to my heart over there </a:t>
            </a:r>
            <a:endParaRPr lang="en-US" altLang="en-US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一同歌頌神大恩典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Are watching and waiting for me.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標楷體" pitchFamily="65" charset="-120"/>
              </a:rPr>
              <a:t>H528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標楷體" pitchFamily="65" charset="-120"/>
              </a:rPr>
              <a:t>4/4,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標楷體" pitchFamily="65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標楷體" pitchFamily="65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在那邊，在那邊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Over there, over there, </a:t>
            </a:r>
            <a:endParaRPr lang="en-US" altLang="en-US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我想我家鄉在那邊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Oh, think of the home over there;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在那邊，在那邊，在那邊</a:t>
            </a:r>
            <a:r>
              <a:rPr lang="en-US" altLang="en-US" sz="3200" dirty="0">
                <a:ea typeface="標楷體" pitchFamily="65" charset="-120"/>
              </a:rPr>
              <a:t>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Over there, over there, over there, </a:t>
            </a:r>
            <a:endParaRPr lang="en-US" altLang="en-US" sz="3200" dirty="0"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我想我家鄉在那邊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Oh, think of the home over there.</a:t>
            </a:r>
          </a:p>
        </p:txBody>
      </p:sp>
    </p:spTree>
    <p:extLst>
      <p:ext uri="{BB962C8B-B14F-4D97-AF65-F5344CB8AC3E}">
        <p14:creationId xmlns:p14="http://schemas.microsoft.com/office/powerpoint/2010/main" val="2497603137"/>
      </p:ext>
    </p:extLst>
  </p:cSld>
  <p:clrMapOvr>
    <a:masterClrMapping/>
  </p:clrMapOvr>
</p:sld>
</file>

<file path=ppt/theme/theme1.xml><?xml version="1.0" encoding="utf-8"?>
<a:theme xmlns:a="http://schemas.openxmlformats.org/drawingml/2006/main" name="Template2003">
  <a:themeElements>
    <a:clrScheme name="Template2003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Template200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emplate2003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Presentation1</Template>
  <TotalTime>41</TotalTime>
  <Words>426</Words>
  <Application>Microsoft Office PowerPoint</Application>
  <PresentationFormat>On-screen Show (16:9)</PresentationFormat>
  <Paragraphs>80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Template2003</vt:lpstr>
      <vt:lpstr>cccta_hymn</vt:lpstr>
      <vt:lpstr>H528  我想我家鄉在那邊  OH THINK OF THE HOME OVER THERE (1/4)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H528 我想我家鄉在那邊 OH THINK OF THE HOME OVER THERE</dc:title>
  <dc:subject>Hymnary 聖徒詩歌</dc:subject>
  <dc:creator>DeWitt C. Huntington</dc:creator>
  <cp:lastModifiedBy>Timothy Liang</cp:lastModifiedBy>
  <cp:revision>11</cp:revision>
  <dcterms:created xsi:type="dcterms:W3CDTF">2001-11-15T22:11:17Z</dcterms:created>
  <dcterms:modified xsi:type="dcterms:W3CDTF">2017-08-06T13:24:30Z</dcterms:modified>
</cp:coreProperties>
</file>